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4762500" cy="4762500"/>
  <p:notesSz cx="6858000" cy="9144000"/>
  <p:embeddedFontLst>
    <p:embeddedFont>
      <p:font typeface="Montserrat Bold Italics" charset="1" panose="00000800000000000000"/>
      <p:regular r:id="rId7"/>
    </p:embeddedFont>
    <p:embeddedFont>
      <p:font typeface="Montserrat Medium" charset="1" panose="000006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376900"/>
            <a:ext cx="2304992" cy="1892975"/>
          </a:xfrm>
          <a:custGeom>
            <a:avLst/>
            <a:gdLst/>
            <a:ahLst/>
            <a:cxnLst/>
            <a:rect r="r" b="b" t="t" l="l"/>
            <a:pathLst>
              <a:path h="1892975" w="2304992">
                <a:moveTo>
                  <a:pt x="0" y="0"/>
                </a:moveTo>
                <a:lnTo>
                  <a:pt x="2304992" y="0"/>
                </a:lnTo>
                <a:lnTo>
                  <a:pt x="2304992" y="1892975"/>
                </a:lnTo>
                <a:lnTo>
                  <a:pt x="0" y="18929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266270" y="1479405"/>
            <a:ext cx="3611249" cy="634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222"/>
              </a:lnSpc>
            </a:pPr>
            <a:r>
              <a:rPr lang="en-US" b="true" sz="3730" i="true" spc="-85">
                <a:solidFill>
                  <a:srgbClr val="16539B"/>
                </a:solidFill>
                <a:latin typeface="Montserrat Bold Italics"/>
                <a:ea typeface="Montserrat Bold Italics"/>
                <a:cs typeface="Montserrat Bold Italics"/>
                <a:sym typeface="Montserrat Bold Italics"/>
              </a:rPr>
              <a:t>WEST SUSSEX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968271" y="2047086"/>
            <a:ext cx="3794229" cy="6016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21"/>
              </a:lnSpc>
            </a:pPr>
            <a:r>
              <a:rPr lang="en-US" b="true" sz="3515" i="true" spc="-80">
                <a:solidFill>
                  <a:srgbClr val="E6600A"/>
                </a:solidFill>
                <a:latin typeface="Montserrat Bold Italics"/>
                <a:ea typeface="Montserrat Bold Italics"/>
                <a:cs typeface="Montserrat Bold Italics"/>
                <a:sym typeface="Montserrat Bold Italics"/>
              </a:rPr>
              <a:t>GARAGE DOORS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266270" y="2727128"/>
            <a:ext cx="3254586" cy="575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 spc="481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INSTALLATION AND REPAIRS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DAGQKiN9_bY</dc:identifier>
  <dcterms:modified xsi:type="dcterms:W3CDTF">2011-08-01T06:04:30Z</dcterms:modified>
  <cp:revision>1</cp:revision>
  <dc:title>Copy of Green and Blue Building Icon Construction Logo</dc:title>
</cp:coreProperties>
</file>